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7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286" r:id="rId11"/>
    <p:sldId id="1293" r:id="rId12"/>
    <p:sldId id="1294" r:id="rId13"/>
    <p:sldId id="1295" r:id="rId14"/>
    <p:sldId id="1296" r:id="rId15"/>
    <p:sldId id="1249" r:id="rId16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1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306" y="77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8" r:id="rId2"/>
    <p:sldLayoutId id="2147483669" r:id="rId3"/>
    <p:sldLayoutId id="2147483670" r:id="rId4"/>
    <p:sldLayoutId id="2147483656" r:id="rId5"/>
    <p:sldLayoutId id="2147483657" r:id="rId6"/>
    <p:sldLayoutId id="2147483659" r:id="rId7"/>
    <p:sldLayoutId id="2147483674" r:id="rId8"/>
    <p:sldLayoutId id="2147483687" r:id="rId9"/>
    <p:sldLayoutId id="214748370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1095230" y="107003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:BABUL T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:au622021104012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4066782" y="3677121"/>
            <a:ext cx="421904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 : PAAVAI COLLEGE OF ENGINEERING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</a:rPr>
              <a:t>NAMAKKAL</a:t>
            </a:r>
            <a:endParaRPr lang="en-US" sz="1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Find bus-Page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D3761-EB71-61EC-5AD1-F0BBE068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26799" y="1267648"/>
            <a:ext cx="6890401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 err="1"/>
              <a:t>Cancell</a:t>
            </a:r>
            <a:r>
              <a:rPr lang="en-US" b="1" dirty="0"/>
              <a:t> Booking Form-Page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4B92D-0F71-F297-F671-68BC4402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51420" y="1182848"/>
            <a:ext cx="7041159" cy="396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E1C63E-6B63-9645-FD7E-18EEF3CDEE9E}"/>
              </a:ext>
            </a:extLst>
          </p:cNvPr>
          <p:cNvSpPr txBox="1"/>
          <p:nvPr/>
        </p:nvSpPr>
        <p:spPr>
          <a:xfrm>
            <a:off x="360727" y="1233190"/>
            <a:ext cx="825476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Setup -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Start by setting up a new Django project. Make sure you have Python and Django installed on your system.</a:t>
            </a:r>
          </a:p>
          <a:p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Database Design</a:t>
            </a:r>
            <a:r>
              <a:rPr lang="en-I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Design the database schema for your bus reservation system. You'll need tables/entities for buses, routes, schedules, reservations, users, etc. Utilize Django's built-in ORM (Object-Relational Mapping) to define your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Bus Management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views and forms to allow administrators to manage buses, routes, schedules, etc. This includes adding, editing, and deleting bus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Reservation System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functionality for users to search for available buses based on their preferred route and date. Allow users to reserve seats on a selected bus.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DEAEE4-D016-B2E2-DD51-387EE12C04E9}"/>
              </a:ext>
            </a:extLst>
          </p:cNvPr>
          <p:cNvSpPr txBox="1"/>
          <p:nvPr/>
        </p:nvSpPr>
        <p:spPr>
          <a:xfrm>
            <a:off x="989901" y="1168788"/>
            <a:ext cx="557029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Authentication: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register for an account and log in securely.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Only logged-in users should be able to make reservations.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 Selection: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view available seats for a particular bus route.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Seats should be displayed in a visually understandable layout, allowing users to select seats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Once a seat is selected, it should be marked as unavailable for other users.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8652" y="774943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E18E2F52-3475-9891-1E79-B01FB2DAE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568" y="1312460"/>
            <a:ext cx="4756389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Project Setup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First, make sure you have Python and Django installed on your system. You can create a new Django project using the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django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-admin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 command.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DB35C780-8A6E-1447-C51D-00E83EE1EE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486" y="2021586"/>
            <a:ext cx="7863840" cy="938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Define Models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In each app, define Django models to represent the data entities in your system. For example, you might have models like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User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Bus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Route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Reservation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etc. Use Django's ORM to define relationships between these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EAA194-F084-7C0B-91EA-54B66C0BBBCE}"/>
              </a:ext>
            </a:extLst>
          </p:cNvPr>
          <p:cNvSpPr txBox="1"/>
          <p:nvPr/>
        </p:nvSpPr>
        <p:spPr>
          <a:xfrm>
            <a:off x="1727972" y="3079443"/>
            <a:ext cx="458070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python manage.py </a:t>
            </a:r>
            <a:r>
              <a:rPr lang="en-IN" dirty="0" err="1"/>
              <a:t>startapp</a:t>
            </a:r>
            <a:r>
              <a:rPr lang="en-IN" dirty="0"/>
              <a:t> users</a:t>
            </a:r>
          </a:p>
          <a:p>
            <a:r>
              <a:rPr lang="en-IN" dirty="0"/>
              <a:t>python manage.py </a:t>
            </a:r>
            <a:r>
              <a:rPr lang="en-IN" dirty="0" err="1"/>
              <a:t>startapp</a:t>
            </a:r>
            <a:r>
              <a:rPr lang="en-IN" dirty="0"/>
              <a:t> buses</a:t>
            </a:r>
          </a:p>
          <a:p>
            <a:r>
              <a:rPr lang="en-IN" dirty="0"/>
              <a:t>python manage.py </a:t>
            </a:r>
            <a:r>
              <a:rPr lang="en-IN" dirty="0" err="1"/>
              <a:t>startapp</a:t>
            </a:r>
            <a:r>
              <a:rPr lang="en-IN" dirty="0"/>
              <a:t> reservations</a:t>
            </a: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69AC53-D6EB-DC45-2A69-4C4D7D3AF81D}"/>
              </a:ext>
            </a:extLst>
          </p:cNvPr>
          <p:cNvSpPr txBox="1"/>
          <p:nvPr/>
        </p:nvSpPr>
        <p:spPr>
          <a:xfrm>
            <a:off x="1057013" y="1238258"/>
            <a:ext cx="45803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Setup Django Project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Start by creating a new Django project. You can do this by running the following command in your terminal: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760409-3530-74BF-84E8-ECD016526019}"/>
              </a:ext>
            </a:extLst>
          </p:cNvPr>
          <p:cNvSpPr txBox="1"/>
          <p:nvPr/>
        </p:nvSpPr>
        <p:spPr>
          <a:xfrm>
            <a:off x="1057013" y="2338818"/>
            <a:ext cx="45803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Implement Templates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HTML templates to render the views and forms. You can use Django's template language to dynamically generate content.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EBEE88-64F8-1CDF-BB85-6C3196A5D413}"/>
              </a:ext>
            </a:extLst>
          </p:cNvPr>
          <p:cNvSpPr txBox="1"/>
          <p:nvPr/>
        </p:nvSpPr>
        <p:spPr>
          <a:xfrm>
            <a:off x="1057013" y="3507364"/>
            <a:ext cx="45803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Add Business Logic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business logic to handle tasks like checking bus availability, calculating fares, validating reservation requests, etc.</a:t>
            </a:r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Login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A6D18F-3233-639C-370D-3EB38EB57A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72067" y="1476462"/>
            <a:ext cx="6399866" cy="359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LOGIN SUCCESSFUL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5954EF-32AC-4853-4FC3-1533050B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26799" y="1267648"/>
            <a:ext cx="6890401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470</Words>
  <Application>Microsoft Office PowerPoint</Application>
  <PresentationFormat>On-screen Show (16:9)</PresentationFormat>
  <Paragraphs>60</Paragraphs>
  <Slides>12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20" baseType="lpstr">
      <vt:lpstr>Arial</vt:lpstr>
      <vt:lpstr>Arial MT</vt:lpstr>
      <vt:lpstr>Calibri</vt:lpstr>
      <vt:lpstr>Söhne</vt:lpstr>
      <vt:lpstr>Söhne Mono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Technology Used</vt:lpstr>
      <vt:lpstr>Login </vt:lpstr>
      <vt:lpstr>LOGIN SUCCESSFUL</vt:lpstr>
      <vt:lpstr>Find bus-Page</vt:lpstr>
      <vt:lpstr>Cancell Booking Form-Page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Dhanush G</cp:lastModifiedBy>
  <cp:revision>16</cp:revision>
  <dcterms:modified xsi:type="dcterms:W3CDTF">2024-04-09T02:42:06Z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